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"/>
  </p:notesMasterIdLst>
  <p:sldIdLst>
    <p:sldId id="259" r:id="rId2"/>
    <p:sldId id="260" r:id="rId3"/>
    <p:sldId id="261" r:id="rId4"/>
    <p:sldId id="263" r:id="rId5"/>
    <p:sldId id="262" r:id="rId6"/>
    <p:sldId id="264" r:id="rId7"/>
    <p:sldId id="265" r:id="rId8"/>
  </p:sldIdLst>
  <p:sldSz cx="12192000" cy="6858000"/>
  <p:notesSz cx="6858000" cy="9144000"/>
  <p:embeddedFontLst>
    <p:embeddedFont>
      <p:font typeface="BubbleGum" pitchFamily="2" charset="0"/>
      <p:regular r:id="rId10"/>
    </p:embeddedFont>
    <p:embeddedFont>
      <p:font typeface="Fredoka SemiCondensed SemiCondensed" pitchFamily="2" charset="-79"/>
      <p:regular r:id="rId11"/>
      <p:bold r:id="rId12"/>
    </p:embeddedFont>
    <p:embeddedFont>
      <p:font typeface="Powerpuff" panose="02000500000000000000" pitchFamily="2" charset="77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D4F3"/>
    <a:srgbClr val="EFA6C8"/>
    <a:srgbClr val="CDF9BC"/>
    <a:srgbClr val="5EDA68"/>
    <a:srgbClr val="EBFED5"/>
    <a:srgbClr val="D9FE99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4"/>
    <p:restoredTop sz="88435"/>
  </p:normalViewPr>
  <p:slideViewPr>
    <p:cSldViewPr snapToGrid="0" showGuides="1">
      <p:cViewPr varScale="1">
        <p:scale>
          <a:sx n="112" d="100"/>
          <a:sy n="112" d="100"/>
        </p:scale>
        <p:origin x="1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27562619463946"/>
          <c:y val="1.2068059102131651E-2"/>
          <c:w val="0.70880311643839877"/>
          <c:h val="0.9243620518404196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1750">
              <a:solidFill>
                <a:schemeClr val="tx1"/>
              </a:solidFill>
            </a:ln>
            <a:effectLst>
              <a:outerShdw dist="243725" dir="8100000" algn="tr" rotWithShape="0">
                <a:prstClr val="black"/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31750">
                <a:solidFill>
                  <a:schemeClr val="tx1"/>
                </a:solidFill>
              </a:ln>
              <a:effectLst>
                <a:outerShdw dist="243725" dir="8100000" algn="tr" rotWithShape="0">
                  <a:prstClr val="black"/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9EB6-094C-BE06-83479FD25D1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31750">
                <a:solidFill>
                  <a:schemeClr val="tx1"/>
                </a:solidFill>
              </a:ln>
              <a:effectLst>
                <a:outerShdw dist="243725" dir="8100000" algn="tr" rotWithShape="0">
                  <a:prstClr val="black"/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EB6-094C-BE06-83479FD25D1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31750">
                <a:solidFill>
                  <a:schemeClr val="tx1"/>
                </a:solidFill>
              </a:ln>
              <a:effectLst>
                <a:outerShdw dist="243725" dir="8100000" algn="tr" rotWithShape="0">
                  <a:prstClr val="black"/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EB6-094C-BE06-83479FD25D1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31750">
                <a:solidFill>
                  <a:schemeClr val="tx1"/>
                </a:solidFill>
              </a:ln>
              <a:effectLst>
                <a:outerShdw dist="243725" dir="8100000" algn="tr" rotWithShape="0">
                  <a:prstClr val="black"/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9EB6-094C-BE06-83479FD25D1F}"/>
              </c:ext>
            </c:extLst>
          </c:dPt>
          <c:dLbls>
            <c:dLbl>
              <c:idx val="0"/>
              <c:layout>
                <c:manualLayout>
                  <c:x val="-0.17129346890379596"/>
                  <c:y val="7.7398115536576398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805090389331952"/>
                      <c:h val="0.267566428315352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9EB6-094C-BE06-83479FD25D1F}"/>
                </c:ext>
              </c:extLst>
            </c:dLbl>
            <c:dLbl>
              <c:idx val="1"/>
              <c:layout>
                <c:manualLayout>
                  <c:x val="-0.15486573570256792"/>
                  <c:y val="5.3506322055466266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52185424009611"/>
                      <c:h val="0.267566428315352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EB6-094C-BE06-83479FD25D1F}"/>
                </c:ext>
              </c:extLst>
            </c:dLbl>
            <c:dLbl>
              <c:idx val="2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628843373885357"/>
                      <c:h val="0.267566428315352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EB6-094C-BE06-83479FD25D1F}"/>
                </c:ext>
              </c:extLst>
            </c:dLbl>
            <c:dLbl>
              <c:idx val="3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855295856546528"/>
                      <c:h val="0.267566428315352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9EB6-094C-BE06-83479FD25D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ln w="2540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latin typeface="BubbleGum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Study</c:v>
                </c:pt>
                <c:pt idx="1">
                  <c:v>Learn German </c:v>
                </c:pt>
                <c:pt idx="2">
                  <c:v>Go through puberty again</c:v>
                </c:pt>
                <c:pt idx="3">
                  <c:v>Read through Apple's T&amp;Cs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0.15</c:v>
                </c:pt>
                <c:pt idx="1">
                  <c:v>0.15</c:v>
                </c:pt>
                <c:pt idx="2">
                  <c:v>0.3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B6-094C-BE06-83479FD25D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04BBC-45AF-404A-BB6D-E60551EAAA18}" type="datetimeFigureOut">
              <a:rPr lang="en-GB" smtClean="0"/>
              <a:t>18/04/2024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CDF61-3F92-BC4C-8CBE-31203A073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63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Download the </a:t>
            </a:r>
            <a:r>
              <a:rPr lang="en-GB" dirty="0" err="1"/>
              <a:t>Powerpuff</a:t>
            </a:r>
            <a:r>
              <a:rPr lang="en-GB" dirty="0"/>
              <a:t> Girls font here: https://dafont101.com/</a:t>
            </a:r>
            <a:r>
              <a:rPr lang="en-GB" dirty="0" err="1"/>
              <a:t>powerpuff</a:t>
            </a:r>
            <a:r>
              <a:rPr lang="en-GB" dirty="0"/>
              <a:t>-font/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CDF61-3F92-BC4C-8CBE-31203A073A1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996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Kirari x Reader | I will risk everything for you - Beschreibung - Wattpad">
            <a:extLst>
              <a:ext uri="{FF2B5EF4-FFF2-40B4-BE49-F238E27FC236}">
                <a16:creationId xmlns:a16="http://schemas.microsoft.com/office/drawing/2014/main" id="{7C3774EF-6605-B5C9-F280-97E3DAECDFF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96" b="24656"/>
          <a:stretch/>
        </p:blipFill>
        <p:spPr bwMode="auto">
          <a:xfrm>
            <a:off x="-35121" y="-19755"/>
            <a:ext cx="12262242" cy="689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81FCD-0FEE-BEDB-847D-6414AEE114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6513" y="2417986"/>
            <a:ext cx="7874978" cy="2308324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75000"/>
              </a:lnSpc>
              <a:defRPr sz="9600">
                <a:solidFill>
                  <a:schemeClr val="accent3"/>
                </a:solidFill>
                <a:latin typeface="Powerpuff" pitchFamily="2" charset="0"/>
              </a:defRPr>
            </a:lvl1pPr>
          </a:lstStyle>
          <a:p>
            <a:r>
              <a:rPr lang="en-GB" dirty="0"/>
              <a:t>LET’S</a:t>
            </a:r>
            <a:br>
              <a:rPr lang="en-GB" dirty="0"/>
            </a:br>
            <a:r>
              <a:rPr lang="en-GB" dirty="0"/>
              <a:t> BREAKUP</a:t>
            </a:r>
          </a:p>
        </p:txBody>
      </p:sp>
    </p:spTree>
    <p:extLst>
      <p:ext uri="{BB962C8B-B14F-4D97-AF65-F5344CB8AC3E}">
        <p14:creationId xmlns:p14="http://schemas.microsoft.com/office/powerpoint/2010/main" val="3478865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Kirari x Reader | I will risk everything for you - Beschreibung - Wattpad">
            <a:extLst>
              <a:ext uri="{FF2B5EF4-FFF2-40B4-BE49-F238E27FC236}">
                <a16:creationId xmlns:a16="http://schemas.microsoft.com/office/drawing/2014/main" id="{7C3774EF-6605-B5C9-F280-97E3DAECDFF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96" b="24656"/>
          <a:stretch/>
        </p:blipFill>
        <p:spPr bwMode="auto">
          <a:xfrm>
            <a:off x="-35121" y="-19755"/>
            <a:ext cx="12262242" cy="689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A8BED10-A07D-1B72-EDD2-443758AF67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06513" y="2417986"/>
            <a:ext cx="7874978" cy="2308324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75000"/>
              </a:lnSpc>
              <a:defRPr sz="9600">
                <a:solidFill>
                  <a:schemeClr val="accent1"/>
                </a:solidFill>
                <a:latin typeface="Powerpuff" pitchFamily="2" charset="0"/>
              </a:defRPr>
            </a:lvl1pPr>
          </a:lstStyle>
          <a:p>
            <a:r>
              <a:rPr lang="en-GB" dirty="0"/>
              <a:t>LET’S</a:t>
            </a:r>
            <a:br>
              <a:rPr lang="en-GB" dirty="0"/>
            </a:br>
            <a:r>
              <a:rPr lang="en-GB" dirty="0"/>
              <a:t> BREAKUP</a:t>
            </a:r>
          </a:p>
        </p:txBody>
      </p:sp>
    </p:spTree>
    <p:extLst>
      <p:ext uri="{BB962C8B-B14F-4D97-AF65-F5344CB8AC3E}">
        <p14:creationId xmlns:p14="http://schemas.microsoft.com/office/powerpoint/2010/main" val="3153883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cityscape with tall buildings&#10;&#10;Description automatically generated">
            <a:extLst>
              <a:ext uri="{FF2B5EF4-FFF2-40B4-BE49-F238E27FC236}">
                <a16:creationId xmlns:a16="http://schemas.microsoft.com/office/drawing/2014/main" id="{B0B9053D-1A60-36B2-57AE-84EA48E4F1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DA21B-1865-0B00-7A8D-5BF836517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96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E90A0E-795D-2FEA-3D8F-58C3B5927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61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nk cityscape with a crescent moon&#10;&#10;Description automatically generated">
            <a:extLst>
              <a:ext uri="{FF2B5EF4-FFF2-40B4-BE49-F238E27FC236}">
                <a16:creationId xmlns:a16="http://schemas.microsoft.com/office/drawing/2014/main" id="{87B33008-EE51-608C-4E0E-3517151074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993900"/>
            <a:ext cx="12192000" cy="885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DA21B-1865-0B00-7A8D-5BF836517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96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E90A0E-795D-2FEA-3D8F-58C3B5927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F821A8-EE04-0E45-4498-F90336B98D1B}"/>
              </a:ext>
            </a:extLst>
          </p:cNvPr>
          <p:cNvSpPr/>
          <p:nvPr userDrawn="1"/>
        </p:nvSpPr>
        <p:spPr>
          <a:xfrm>
            <a:off x="-701742" y="-2171699"/>
            <a:ext cx="13319257" cy="21717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63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0.289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screen with trees and buildings&#10;&#10;Description automatically generated">
            <a:extLst>
              <a:ext uri="{FF2B5EF4-FFF2-40B4-BE49-F238E27FC236}">
                <a16:creationId xmlns:a16="http://schemas.microsoft.com/office/drawing/2014/main" id="{1AEFCD1A-BF75-1BB9-555A-A887AA9BA7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10185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DA21B-1865-0B00-7A8D-5BF836517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96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E90A0E-795D-2FEA-3D8F-58C3B5927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4756A-20BA-7F86-82D3-468795A1CC46}"/>
              </a:ext>
            </a:extLst>
          </p:cNvPr>
          <p:cNvSpPr/>
          <p:nvPr userDrawn="1"/>
        </p:nvSpPr>
        <p:spPr>
          <a:xfrm>
            <a:off x="12192000" y="-227153"/>
            <a:ext cx="8826506" cy="74266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7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-0.29024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urple city skyline&#10;&#10;Description automatically generated">
            <a:extLst>
              <a:ext uri="{FF2B5EF4-FFF2-40B4-BE49-F238E27FC236}">
                <a16:creationId xmlns:a16="http://schemas.microsoft.com/office/drawing/2014/main" id="{D3EEF4EE-71D8-AE93-2AD4-B3D67F8422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DA21B-1865-0B00-7A8D-5BF836517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96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E90A0E-795D-2FEA-3D8F-58C3B5927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200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city with buildings in the background&#10;&#10;Description automatically generated">
            <a:extLst>
              <a:ext uri="{FF2B5EF4-FFF2-40B4-BE49-F238E27FC236}">
                <a16:creationId xmlns:a16="http://schemas.microsoft.com/office/drawing/2014/main" id="{3583B8AD-E3CE-6177-A6F9-46BF3817D6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DA21B-1865-0B00-7A8D-5BF836517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96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E90A0E-795D-2FEA-3D8F-58C3B5927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29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C056A-A61A-87D5-91D9-A8756D35F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4E94A-C69B-3DE2-5DE8-CEE194527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B4E15-55E0-8050-CE27-31AB37CE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B328C2-8CF0-9A47-8DA3-672EEEC3078F}" type="datetimeFigureOut">
              <a:rPr lang="en-GB" smtClean="0"/>
              <a:t>18/04/2024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5803A-06B3-C668-4825-B0EF24E0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E41BA-DC1D-E39F-38D1-D9EAD516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4A2D93-AB58-B94C-8618-4770311D30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495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A5C81C-3365-149D-C0AC-969183846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D6AB0-C879-2B66-BEFA-0A56262BB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117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4" r:id="rId3"/>
    <p:sldLayoutId id="2147483661" r:id="rId4"/>
    <p:sldLayoutId id="2147483663" r:id="rId5"/>
    <p:sldLayoutId id="2147483664" r:id="rId6"/>
    <p:sldLayoutId id="2147483665" r:id="rId7"/>
    <p:sldLayoutId id="214748365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spc="-300">
          <a:ln w="22225">
            <a:solidFill>
              <a:srgbClr val="000000"/>
            </a:solidFill>
          </a:ln>
          <a:solidFill>
            <a:schemeClr val="accent1"/>
          </a:solidFill>
          <a:effectLst>
            <a:outerShdw dist="90442" dir="8100000" algn="tr" rotWithShape="0">
              <a:prstClr val="black"/>
            </a:outerShdw>
          </a:effectLst>
          <a:latin typeface="BubbleGum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edoka SemiCondensed SemiCondensed" pitchFamily="2" charset="-79"/>
          <a:ea typeface="+mn-ea"/>
          <a:cs typeface="Fredoka SemiCondensed SemiCondensed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edoka SemiCondensed SemiCondensed" pitchFamily="2" charset="-79"/>
          <a:ea typeface="+mn-ea"/>
          <a:cs typeface="Fredoka SemiCondensed SemiCondensed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edoka SemiCondensed SemiCondensed" pitchFamily="2" charset="-79"/>
          <a:ea typeface="+mn-ea"/>
          <a:cs typeface="Fredoka SemiCondensed SemiCondensed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edoka SemiCondensed SemiCondensed" pitchFamily="2" charset="-79"/>
          <a:ea typeface="+mn-ea"/>
          <a:cs typeface="Fredoka SemiCondensed SemiCondensed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edoka SemiCondensed SemiCondensed" pitchFamily="2" charset="-79"/>
          <a:ea typeface="+mn-ea"/>
          <a:cs typeface="Fredoka SemiCondensed SemiCondensed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2.png"/><Relationship Id="rId3" Type="http://schemas.openxmlformats.org/officeDocument/2006/relationships/chart" Target="../charts/chart1.xml"/><Relationship Id="rId7" Type="http://schemas.openxmlformats.org/officeDocument/2006/relationships/image" Target="../media/image12.png"/><Relationship Id="rId12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16.svg"/><Relationship Id="rId4" Type="http://schemas.openxmlformats.org/officeDocument/2006/relationships/image" Target="../media/image27.png"/><Relationship Id="rId9" Type="http://schemas.openxmlformats.org/officeDocument/2006/relationships/image" Target="../media/image15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216CF98-DC8D-DFB4-1B14-CD05FDDAC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1180" y="2062734"/>
            <a:ext cx="8560491" cy="273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CBEDA1-FBE8-0101-34A1-D45B96BAE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895" y="2417986"/>
            <a:ext cx="7874978" cy="2308324"/>
          </a:xfrm>
        </p:spPr>
        <p:txBody>
          <a:bodyPr/>
          <a:lstStyle/>
          <a:p>
            <a:r>
              <a:rPr lang="en-GB" dirty="0"/>
              <a:t>LETS</a:t>
            </a:r>
            <a:br>
              <a:rPr lang="en-GB" dirty="0"/>
            </a:br>
            <a:r>
              <a:rPr lang="en-GB" dirty="0"/>
              <a:t> BREAKUP</a:t>
            </a:r>
          </a:p>
        </p:txBody>
      </p:sp>
      <p:pic>
        <p:nvPicPr>
          <p:cNvPr id="6" name="Picture 5" descr="A white star in the sky with Marfa lights in the background&#10;&#10;Description automatically generated">
            <a:extLst>
              <a:ext uri="{FF2B5EF4-FFF2-40B4-BE49-F238E27FC236}">
                <a16:creationId xmlns:a16="http://schemas.microsoft.com/office/drawing/2014/main" id="{36565157-A114-A123-C957-85B7D03B3D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5921" y="399246"/>
            <a:ext cx="1720516" cy="1720516"/>
          </a:xfrm>
          <a:prstGeom prst="rect">
            <a:avLst/>
          </a:prstGeom>
        </p:spPr>
      </p:pic>
      <p:pic>
        <p:nvPicPr>
          <p:cNvPr id="7" name="Picture 6" descr="A white star in the sky with Marfa lights in the background&#10;&#10;Description automatically generated">
            <a:extLst>
              <a:ext uri="{FF2B5EF4-FFF2-40B4-BE49-F238E27FC236}">
                <a16:creationId xmlns:a16="http://schemas.microsoft.com/office/drawing/2014/main" id="{4FE448BA-22D8-BBDF-22A3-AD12300828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0425" y="1338870"/>
            <a:ext cx="1175136" cy="1175136"/>
          </a:xfrm>
          <a:prstGeom prst="rect">
            <a:avLst/>
          </a:prstGeom>
        </p:spPr>
      </p:pic>
      <p:pic>
        <p:nvPicPr>
          <p:cNvPr id="8" name="Picture 7" descr="A white star in the sky with Marfa lights in the background&#10;&#10;Description automatically generated">
            <a:extLst>
              <a:ext uri="{FF2B5EF4-FFF2-40B4-BE49-F238E27FC236}">
                <a16:creationId xmlns:a16="http://schemas.microsoft.com/office/drawing/2014/main" id="{14EBED30-20B4-7E17-56FD-4AF54B240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41" y="4085618"/>
            <a:ext cx="2519009" cy="2519009"/>
          </a:xfrm>
          <a:prstGeom prst="rect">
            <a:avLst/>
          </a:prstGeom>
        </p:spPr>
      </p:pic>
      <p:pic>
        <p:nvPicPr>
          <p:cNvPr id="9" name="Picture 8" descr="A white star in the sky with Marfa lights in the background&#10;&#10;Description automatically generated">
            <a:extLst>
              <a:ext uri="{FF2B5EF4-FFF2-40B4-BE49-F238E27FC236}">
                <a16:creationId xmlns:a16="http://schemas.microsoft.com/office/drawing/2014/main" id="{BE441824-024D-1EE9-9658-728EB4A32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41" y="165371"/>
            <a:ext cx="2519009" cy="2519009"/>
          </a:xfrm>
          <a:prstGeom prst="rect">
            <a:avLst/>
          </a:prstGeom>
        </p:spPr>
      </p:pic>
      <p:pic>
        <p:nvPicPr>
          <p:cNvPr id="10" name="Picture 9" descr="A white star in the sky with Marfa lights in the background&#10;&#10;Description automatically generated">
            <a:extLst>
              <a:ext uri="{FF2B5EF4-FFF2-40B4-BE49-F238E27FC236}">
                <a16:creationId xmlns:a16="http://schemas.microsoft.com/office/drawing/2014/main" id="{D5FD4E27-82F4-B827-3C79-2F38FC0241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8746" y="575461"/>
            <a:ext cx="1175135" cy="1175135"/>
          </a:xfrm>
          <a:prstGeom prst="rect">
            <a:avLst/>
          </a:prstGeom>
        </p:spPr>
      </p:pic>
      <p:pic>
        <p:nvPicPr>
          <p:cNvPr id="11" name="Picture 10" descr="A white star in the sky with Marfa lights in the background&#10;&#10;Description automatically generated">
            <a:extLst>
              <a:ext uri="{FF2B5EF4-FFF2-40B4-BE49-F238E27FC236}">
                <a16:creationId xmlns:a16="http://schemas.microsoft.com/office/drawing/2014/main" id="{0EF5C6B1-BFCE-511D-D19E-9F79D2B301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8129" y="3788252"/>
            <a:ext cx="1175136" cy="1175136"/>
          </a:xfrm>
          <a:prstGeom prst="rect">
            <a:avLst/>
          </a:prstGeom>
        </p:spPr>
      </p:pic>
      <p:pic>
        <p:nvPicPr>
          <p:cNvPr id="12" name="Picture 11" descr="A white star in the sky with Marfa lights in the background&#10;&#10;Description automatically generated">
            <a:extLst>
              <a:ext uri="{FF2B5EF4-FFF2-40B4-BE49-F238E27FC236}">
                <a16:creationId xmlns:a16="http://schemas.microsoft.com/office/drawing/2014/main" id="{B53FB0F0-03BE-D26D-0C05-D573C5E24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7382" y="4554393"/>
            <a:ext cx="2081825" cy="2081825"/>
          </a:xfrm>
          <a:prstGeom prst="rect">
            <a:avLst/>
          </a:prstGeom>
        </p:spPr>
      </p:pic>
      <p:pic>
        <p:nvPicPr>
          <p:cNvPr id="13" name="Picture 12" descr="A white star in the sky with Marfa lights in the background&#10;&#10;Description automatically generated">
            <a:extLst>
              <a:ext uri="{FF2B5EF4-FFF2-40B4-BE49-F238E27FC236}">
                <a16:creationId xmlns:a16="http://schemas.microsoft.com/office/drawing/2014/main" id="{577EA084-6E0C-F31C-F114-4875C3BB42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0908" y="5281257"/>
            <a:ext cx="1421914" cy="1421914"/>
          </a:xfrm>
          <a:prstGeom prst="rect">
            <a:avLst/>
          </a:prstGeom>
        </p:spPr>
      </p:pic>
      <p:pic>
        <p:nvPicPr>
          <p:cNvPr id="14" name="Picture 13" descr="A white star in the sky with Marfa lights in the background&#10;&#10;Description automatically generated">
            <a:extLst>
              <a:ext uri="{FF2B5EF4-FFF2-40B4-BE49-F238E27FC236}">
                <a16:creationId xmlns:a16="http://schemas.microsoft.com/office/drawing/2014/main" id="{105BAD66-451B-502D-897A-A309FBF0F3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2142" y="467272"/>
            <a:ext cx="971186" cy="97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2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5F3D5B-BF1D-24EE-6A3A-8D0A759E5753}"/>
              </a:ext>
            </a:extLst>
          </p:cNvPr>
          <p:cNvSpPr/>
          <p:nvPr/>
        </p:nvSpPr>
        <p:spPr>
          <a:xfrm>
            <a:off x="0" y="0"/>
            <a:ext cx="12192000" cy="6924549"/>
          </a:xfrm>
          <a:prstGeom prst="rect">
            <a:avLst/>
          </a:prstGeom>
          <a:solidFill>
            <a:schemeClr val="accent1">
              <a:lumMod val="20000"/>
              <a:lumOff val="80000"/>
              <a:alpha val="5452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3F3E25-D0F4-66F9-4364-F686AA614ED1}"/>
              </a:ext>
            </a:extLst>
          </p:cNvPr>
          <p:cNvSpPr/>
          <p:nvPr/>
        </p:nvSpPr>
        <p:spPr>
          <a:xfrm rot="21363322">
            <a:off x="775962" y="771588"/>
            <a:ext cx="10932030" cy="64594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BEECFE-2C4A-9C3F-307D-C647F454F240}"/>
              </a:ext>
            </a:extLst>
          </p:cNvPr>
          <p:cNvSpPr/>
          <p:nvPr/>
        </p:nvSpPr>
        <p:spPr>
          <a:xfrm rot="21363322">
            <a:off x="629985" y="923988"/>
            <a:ext cx="10932030" cy="64594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80F23-0D04-5ACD-0B05-AB0D77562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669" y="1751706"/>
            <a:ext cx="10515600" cy="2160591"/>
          </a:xfrm>
        </p:spPr>
        <p:txBody>
          <a:bodyPr>
            <a:spAutoFit/>
          </a:bodyPr>
          <a:lstStyle/>
          <a:p>
            <a:pPr>
              <a:lnSpc>
                <a:spcPct val="70000"/>
              </a:lnSpc>
            </a:pPr>
            <a:r>
              <a:rPr lang="en-GB" spc="-600" dirty="0">
                <a:solidFill>
                  <a:schemeClr val="accent6"/>
                </a:solidFill>
              </a:rPr>
              <a:t>EVERYONE THINKS </a:t>
            </a:r>
            <a:br>
              <a:rPr lang="en-GB" spc="-600" dirty="0">
                <a:solidFill>
                  <a:schemeClr val="accent6"/>
                </a:solidFill>
              </a:rPr>
            </a:br>
            <a:r>
              <a:rPr lang="en-GB" spc="-600" dirty="0">
                <a:solidFill>
                  <a:schemeClr val="accent6"/>
                </a:solidFill>
              </a:rPr>
              <a:t>I CAN DO BETTER</a:t>
            </a:r>
          </a:p>
        </p:txBody>
      </p:sp>
      <p:pic>
        <p:nvPicPr>
          <p:cNvPr id="8" name="Content Placeholder 7" descr="A pink cityscape with black background&#10;&#10;Description automatically generated">
            <a:extLst>
              <a:ext uri="{FF2B5EF4-FFF2-40B4-BE49-F238E27FC236}">
                <a16:creationId xmlns:a16="http://schemas.microsoft.com/office/drawing/2014/main" id="{38411066-5ECA-BC46-051B-229970A2F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492368"/>
            <a:ext cx="12192000" cy="3987799"/>
          </a:xfrm>
        </p:spPr>
      </p:pic>
      <p:pic>
        <p:nvPicPr>
          <p:cNvPr id="10" name="Picture 9" descr="Cartoon of a child with pink hair and butterflies&#10;&#10;Description automatically generated">
            <a:extLst>
              <a:ext uri="{FF2B5EF4-FFF2-40B4-BE49-F238E27FC236}">
                <a16:creationId xmlns:a16="http://schemas.microsoft.com/office/drawing/2014/main" id="{AA187AAD-7F5D-E370-9F81-386C3CE02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0164" y="3452734"/>
            <a:ext cx="4395860" cy="319367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A3602A1-6C4C-DF3C-FF1C-6122C9ECEDD2}"/>
              </a:ext>
            </a:extLst>
          </p:cNvPr>
          <p:cNvSpPr txBox="1">
            <a:spLocks/>
          </p:cNvSpPr>
          <p:nvPr/>
        </p:nvSpPr>
        <p:spPr>
          <a:xfrm>
            <a:off x="1109669" y="723551"/>
            <a:ext cx="4986331" cy="8032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kern="1200" spc="-300">
                <a:ln w="222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dist="90442" dir="8100000" algn="tr" rotWithShape="0">
                    <a:prstClr val="black"/>
                  </a:outerShdw>
                </a:effectLst>
                <a:latin typeface="BubbleGum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GB" sz="6600" spc="-600" dirty="0"/>
              <a:t>REASON #1</a:t>
            </a:r>
          </a:p>
        </p:txBody>
      </p:sp>
    </p:spTree>
    <p:extLst>
      <p:ext uri="{BB962C8B-B14F-4D97-AF65-F5344CB8AC3E}">
        <p14:creationId xmlns:p14="http://schemas.microsoft.com/office/powerpoint/2010/main" val="119641714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24DA84-F6BF-1A98-A78F-FD2EA24A5E0C}"/>
              </a:ext>
            </a:extLst>
          </p:cNvPr>
          <p:cNvSpPr/>
          <p:nvPr/>
        </p:nvSpPr>
        <p:spPr>
          <a:xfrm>
            <a:off x="0" y="0"/>
            <a:ext cx="12192000" cy="6924549"/>
          </a:xfrm>
          <a:prstGeom prst="rect">
            <a:avLst/>
          </a:prstGeom>
          <a:solidFill>
            <a:schemeClr val="accent2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A61956-C1D3-3EE9-40E6-9A47177CA6EC}"/>
              </a:ext>
            </a:extLst>
          </p:cNvPr>
          <p:cNvSpPr/>
          <p:nvPr/>
        </p:nvSpPr>
        <p:spPr>
          <a:xfrm rot="172546">
            <a:off x="563079" y="1106564"/>
            <a:ext cx="11215605" cy="59298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2827EC-454C-56E1-3C27-060B33FE6C53}"/>
              </a:ext>
            </a:extLst>
          </p:cNvPr>
          <p:cNvSpPr/>
          <p:nvPr/>
        </p:nvSpPr>
        <p:spPr>
          <a:xfrm rot="172546">
            <a:off x="413315" y="1246469"/>
            <a:ext cx="11215605" cy="59298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AC454-24AF-1300-0013-72374AE4A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670" y="343709"/>
            <a:ext cx="3723968" cy="1325563"/>
          </a:xfrm>
        </p:spPr>
        <p:txBody>
          <a:bodyPr/>
          <a:lstStyle/>
          <a:p>
            <a:r>
              <a:rPr lang="en-GB" sz="7200" dirty="0"/>
              <a:t>PROS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1998CE5-0A05-7B0C-31F1-D33326360688}"/>
              </a:ext>
            </a:extLst>
          </p:cNvPr>
          <p:cNvSpPr txBox="1">
            <a:spLocks/>
          </p:cNvSpPr>
          <p:nvPr/>
        </p:nvSpPr>
        <p:spPr>
          <a:xfrm>
            <a:off x="5231539" y="343709"/>
            <a:ext cx="37239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kern="1200" spc="-300">
                <a:ln w="222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dist="90442" dir="8100000" algn="tr" rotWithShape="0">
                    <a:prstClr val="black"/>
                  </a:outerShdw>
                </a:effectLst>
                <a:latin typeface="BubbleGum" pitchFamily="2" charset="0"/>
                <a:ea typeface="+mj-ea"/>
                <a:cs typeface="+mj-cs"/>
              </a:defRPr>
            </a:lvl1pPr>
          </a:lstStyle>
          <a:p>
            <a:r>
              <a:rPr lang="en-GB" sz="7200" dirty="0">
                <a:solidFill>
                  <a:schemeClr val="accent6"/>
                </a:solidFill>
              </a:rPr>
              <a:t>CONS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CA60B8-E6A7-AE3E-2BF2-7353535F6CD8}"/>
              </a:ext>
            </a:extLst>
          </p:cNvPr>
          <p:cNvGrpSpPr/>
          <p:nvPr/>
        </p:nvGrpSpPr>
        <p:grpSpPr>
          <a:xfrm>
            <a:off x="5384702" y="1825625"/>
            <a:ext cx="5786809" cy="4351338"/>
            <a:chOff x="5384702" y="1825625"/>
            <a:chExt cx="5786809" cy="435133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FA283A8-00DC-0ABC-AC42-239E2835343C}"/>
                </a:ext>
              </a:extLst>
            </p:cNvPr>
            <p:cNvSpPr txBox="1">
              <a:spLocks/>
            </p:cNvSpPr>
            <p:nvPr/>
          </p:nvSpPr>
          <p:spPr>
            <a:xfrm>
              <a:off x="5815926" y="1825625"/>
              <a:ext cx="5355585" cy="43513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Fredoka SemiCondensed SemiCondensed" pitchFamily="2" charset="-79"/>
                  <a:ea typeface="+mn-ea"/>
                  <a:cs typeface="Fredoka SemiCondensed SemiCondensed" pitchFamily="2" charset="-79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Fredoka SemiCondensed SemiCondensed" pitchFamily="2" charset="-79"/>
                  <a:ea typeface="+mn-ea"/>
                  <a:cs typeface="Fredoka SemiCondensed SemiCondensed" pitchFamily="2" charset="-79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Fredoka SemiCondensed SemiCondensed" pitchFamily="2" charset="-79"/>
                  <a:ea typeface="+mn-ea"/>
                  <a:cs typeface="Fredoka SemiCondensed SemiCondensed" pitchFamily="2" charset="-79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redoka SemiCondensed SemiCondensed" pitchFamily="2" charset="-79"/>
                  <a:ea typeface="+mn-ea"/>
                  <a:cs typeface="Fredoka SemiCondensed SemiCondensed" pitchFamily="2" charset="-79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redoka SemiCondensed SemiCondensed" pitchFamily="2" charset="-79"/>
                  <a:ea typeface="+mn-ea"/>
                  <a:cs typeface="Fredoka SemiCondensed SemiCondensed" pitchFamily="2" charset="-79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80000"/>
                </a:lnSpc>
                <a:spcBef>
                  <a:spcPts val="1600"/>
                </a:spcBef>
                <a:buNone/>
              </a:pPr>
              <a:r>
                <a:rPr lang="en-GB" sz="3200" dirty="0"/>
                <a:t>You lie about where you are/what you’re doing</a:t>
              </a:r>
            </a:p>
            <a:p>
              <a:pPr marL="0" indent="0">
                <a:lnSpc>
                  <a:spcPct val="80000"/>
                </a:lnSpc>
                <a:spcBef>
                  <a:spcPts val="1600"/>
                </a:spcBef>
                <a:buNone/>
              </a:pPr>
              <a:r>
                <a:rPr lang="en-GB" sz="3200" dirty="0"/>
                <a:t>You don’t put in effort planning dates</a:t>
              </a:r>
            </a:p>
            <a:p>
              <a:pPr marL="0" indent="0">
                <a:lnSpc>
                  <a:spcPct val="80000"/>
                </a:lnSpc>
                <a:spcBef>
                  <a:spcPts val="1600"/>
                </a:spcBef>
                <a:buNone/>
              </a:pPr>
              <a:r>
                <a:rPr lang="en-GB" sz="3200" dirty="0"/>
                <a:t>You wouldn’t watch the Barbie movie with me</a:t>
              </a:r>
            </a:p>
            <a:p>
              <a:pPr marL="0" indent="0">
                <a:lnSpc>
                  <a:spcPct val="80000"/>
                </a:lnSpc>
                <a:spcBef>
                  <a:spcPts val="1600"/>
                </a:spcBef>
                <a:buNone/>
              </a:pPr>
              <a:r>
                <a:rPr lang="en-GB" sz="3200" dirty="0"/>
                <a:t>Everyone thinks I can do better</a:t>
              </a:r>
            </a:p>
            <a:p>
              <a:pPr marL="0" indent="0">
                <a:lnSpc>
                  <a:spcPct val="80000"/>
                </a:lnSpc>
                <a:spcBef>
                  <a:spcPts val="1600"/>
                </a:spcBef>
                <a:buNone/>
              </a:pPr>
              <a:r>
                <a:rPr lang="en-GB" sz="3200" dirty="0"/>
                <a:t>My mom doesn’t like you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4AF7DCA-D9C4-E4CB-87EA-1C8352E72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84702" y="1906769"/>
              <a:ext cx="247659" cy="224585"/>
            </a:xfrm>
            <a:prstGeom prst="rect">
              <a:avLst/>
            </a:prstGeom>
            <a:effectLst>
              <a:outerShdw dist="49236" dir="8100000" algn="tr" rotWithShape="0">
                <a:prstClr val="black"/>
              </a:outerShdw>
            </a:effectLst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C2802CCD-9F4D-4031-E1A7-EBFF96251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84702" y="2892512"/>
              <a:ext cx="247659" cy="224585"/>
            </a:xfrm>
            <a:prstGeom prst="rect">
              <a:avLst/>
            </a:prstGeom>
            <a:effectLst>
              <a:outerShdw dist="49236" dir="8100000" algn="tr" rotWithShape="0">
                <a:prstClr val="black"/>
              </a:outerShdw>
            </a:effectLst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D49F981-FCF6-937B-CCF5-CE527B70B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84702" y="3878255"/>
              <a:ext cx="247659" cy="224585"/>
            </a:xfrm>
            <a:prstGeom prst="rect">
              <a:avLst/>
            </a:prstGeom>
            <a:effectLst>
              <a:outerShdw dist="49236" dir="8100000" algn="tr" rotWithShape="0">
                <a:prstClr val="black"/>
              </a:outerShdw>
            </a:effectLst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E7F794C-932F-1C67-0ED9-15C8050E7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84702" y="4863998"/>
              <a:ext cx="247659" cy="224585"/>
            </a:xfrm>
            <a:prstGeom prst="rect">
              <a:avLst/>
            </a:prstGeom>
            <a:effectLst>
              <a:outerShdw dist="49236" dir="8100000" algn="tr" rotWithShape="0">
                <a:prstClr val="black"/>
              </a:outerShdw>
            </a:effec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72E70D29-3E24-F059-FB78-51F39434B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84702" y="5485253"/>
              <a:ext cx="247659" cy="224585"/>
            </a:xfrm>
            <a:prstGeom prst="rect">
              <a:avLst/>
            </a:prstGeom>
            <a:effectLst>
              <a:outerShdw dist="49236" dir="8100000" algn="tr" rotWithShape="0">
                <a:prstClr val="black"/>
              </a:outerShdw>
            </a:effectLst>
          </p:spPr>
        </p:pic>
      </p:grpSp>
      <p:pic>
        <p:nvPicPr>
          <p:cNvPr id="18" name="Picture 17" descr="A purple buildings with black background&#10;&#10;Description automatically generated">
            <a:extLst>
              <a:ext uri="{FF2B5EF4-FFF2-40B4-BE49-F238E27FC236}">
                <a16:creationId xmlns:a16="http://schemas.microsoft.com/office/drawing/2014/main" id="{B32F15EF-0069-CE8B-CEAA-DC18B2C97B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947762"/>
            <a:ext cx="6238755" cy="191023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0712350-02B4-E9AE-191B-825D66253B0A}"/>
              </a:ext>
            </a:extLst>
          </p:cNvPr>
          <p:cNvGrpSpPr/>
          <p:nvPr/>
        </p:nvGrpSpPr>
        <p:grpSpPr>
          <a:xfrm>
            <a:off x="1268264" y="1825625"/>
            <a:ext cx="3598286" cy="4351338"/>
            <a:chOff x="1268264" y="1825625"/>
            <a:chExt cx="3598286" cy="4351338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8599EA0-0FAF-40D5-49EE-A4208E70D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68264" y="1906769"/>
              <a:ext cx="247659" cy="224585"/>
            </a:xfrm>
            <a:prstGeom prst="rect">
              <a:avLst/>
            </a:prstGeom>
            <a:effectLst>
              <a:outerShdw dist="49236" dir="8100000" algn="tr" rotWithShape="0">
                <a:prstClr val="black"/>
              </a:outerShdw>
            </a:effectLst>
          </p:spPr>
        </p:pic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C807BCBD-E135-BD69-8329-55561078604C}"/>
                </a:ext>
              </a:extLst>
            </p:cNvPr>
            <p:cNvSpPr txBox="1">
              <a:spLocks/>
            </p:cNvSpPr>
            <p:nvPr/>
          </p:nvSpPr>
          <p:spPr>
            <a:xfrm>
              <a:off x="1710855" y="1825625"/>
              <a:ext cx="3155695" cy="43513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Fredoka SemiCondensed SemiCondensed" pitchFamily="2" charset="-79"/>
                  <a:ea typeface="+mn-ea"/>
                  <a:cs typeface="Fredoka SemiCondensed SemiCondensed" pitchFamily="2" charset="-79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Fredoka SemiCondensed SemiCondensed" pitchFamily="2" charset="-79"/>
                  <a:ea typeface="+mn-ea"/>
                  <a:cs typeface="Fredoka SemiCondensed SemiCondensed" pitchFamily="2" charset="-79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Fredoka SemiCondensed SemiCondensed" pitchFamily="2" charset="-79"/>
                  <a:ea typeface="+mn-ea"/>
                  <a:cs typeface="Fredoka SemiCondensed SemiCondensed" pitchFamily="2" charset="-79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redoka SemiCondensed SemiCondensed" pitchFamily="2" charset="-79"/>
                  <a:ea typeface="+mn-ea"/>
                  <a:cs typeface="Fredoka SemiCondensed SemiCondensed" pitchFamily="2" charset="-79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redoka SemiCondensed SemiCondensed" pitchFamily="2" charset="-79"/>
                  <a:ea typeface="+mn-ea"/>
                  <a:cs typeface="Fredoka SemiCondensed SemiCondensed" pitchFamily="2" charset="-79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80000"/>
                </a:lnSpc>
                <a:spcBef>
                  <a:spcPts val="1600"/>
                </a:spcBef>
                <a:buNone/>
              </a:pPr>
              <a:r>
                <a:rPr lang="en-GB" sz="3200" dirty="0"/>
                <a:t>You know my Starbucks order</a:t>
              </a:r>
            </a:p>
          </p:txBody>
        </p:sp>
      </p:grpSp>
      <p:pic>
        <p:nvPicPr>
          <p:cNvPr id="27" name="Content Placeholder 7" descr="A pink cityscape with black background&#10;&#10;Description automatically generated">
            <a:extLst>
              <a:ext uri="{FF2B5EF4-FFF2-40B4-BE49-F238E27FC236}">
                <a16:creationId xmlns:a16="http://schemas.microsoft.com/office/drawing/2014/main" id="{292DF7D5-9513-FDB0-1F58-F58D29EBB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0" y="5928778"/>
            <a:ext cx="12192000" cy="3987799"/>
          </a:xfrm>
        </p:spPr>
      </p:pic>
      <p:pic>
        <p:nvPicPr>
          <p:cNvPr id="28" name="Picture 27" descr="Cartoon of a child with pink hair and butterflies&#10;&#10;Description automatically generated">
            <a:extLst>
              <a:ext uri="{FF2B5EF4-FFF2-40B4-BE49-F238E27FC236}">
                <a16:creationId xmlns:a16="http://schemas.microsoft.com/office/drawing/2014/main" id="{6E1FACCB-F647-7414-3FE6-5712B3E2FB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03767" y="-3374595"/>
            <a:ext cx="4395860" cy="3193677"/>
          </a:xfrm>
          <a:prstGeom prst="rect">
            <a:avLst/>
          </a:prstGeom>
        </p:spPr>
      </p:pic>
      <p:pic>
        <p:nvPicPr>
          <p:cNvPr id="20" name="Picture 19" descr="Cartoon character with bunny ears and purple bag&#10;&#10;Description automatically generated">
            <a:extLst>
              <a:ext uri="{FF2B5EF4-FFF2-40B4-BE49-F238E27FC236}">
                <a16:creationId xmlns:a16="http://schemas.microsoft.com/office/drawing/2014/main" id="{205F4502-69F9-5CF4-8C5E-7635AA800D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47980" flipH="1">
            <a:off x="255208" y="2871988"/>
            <a:ext cx="4394225" cy="376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27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1CFF80-D099-8EC7-CA07-671627E6A025}"/>
              </a:ext>
            </a:extLst>
          </p:cNvPr>
          <p:cNvSpPr/>
          <p:nvPr/>
        </p:nvSpPr>
        <p:spPr>
          <a:xfrm rot="172546">
            <a:off x="651765" y="1952915"/>
            <a:ext cx="8927753" cy="50211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AE98C-393B-A0F5-90A5-936BCC481613}"/>
              </a:ext>
            </a:extLst>
          </p:cNvPr>
          <p:cNvSpPr/>
          <p:nvPr/>
        </p:nvSpPr>
        <p:spPr>
          <a:xfrm rot="172546">
            <a:off x="818130" y="2099111"/>
            <a:ext cx="8927754" cy="50211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787DC-2DF5-C372-2EE0-CC74872AF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LOVE FOR YOU</a:t>
            </a:r>
          </a:p>
        </p:txBody>
      </p:sp>
      <p:pic>
        <p:nvPicPr>
          <p:cNvPr id="11" name="Picture 10" descr="A group of buildings in a city&#10;&#10;Description automatically generated">
            <a:extLst>
              <a:ext uri="{FF2B5EF4-FFF2-40B4-BE49-F238E27FC236}">
                <a16:creationId xmlns:a16="http://schemas.microsoft.com/office/drawing/2014/main" id="{2822ACF8-E5B6-683F-9938-B7B6F288C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43" r="-47"/>
          <a:stretch/>
        </p:blipFill>
        <p:spPr>
          <a:xfrm>
            <a:off x="7932517" y="3998830"/>
            <a:ext cx="4259483" cy="285916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5D7BE7D3-FEC6-A9BA-2A5E-77525A6BF43E}"/>
              </a:ext>
            </a:extLst>
          </p:cNvPr>
          <p:cNvGrpSpPr/>
          <p:nvPr/>
        </p:nvGrpSpPr>
        <p:grpSpPr>
          <a:xfrm>
            <a:off x="1523058" y="2394795"/>
            <a:ext cx="6698235" cy="3508464"/>
            <a:chOff x="1523058" y="2394795"/>
            <a:chExt cx="6698235" cy="3508464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0254643-278B-5C79-B68D-62AA47946634}"/>
                </a:ext>
              </a:extLst>
            </p:cNvPr>
            <p:cNvSpPr/>
            <p:nvPr/>
          </p:nvSpPr>
          <p:spPr>
            <a:xfrm>
              <a:off x="2084293" y="2460812"/>
              <a:ext cx="5836024" cy="3442447"/>
            </a:xfrm>
            <a:custGeom>
              <a:avLst/>
              <a:gdLst>
                <a:gd name="connsiteX0" fmla="*/ 0 w 5876365"/>
                <a:gd name="connsiteY0" fmla="*/ 0 h 3442447"/>
                <a:gd name="connsiteX1" fmla="*/ 0 w 5876365"/>
                <a:gd name="connsiteY1" fmla="*/ 3442447 h 3442447"/>
                <a:gd name="connsiteX2" fmla="*/ 5876365 w 5876365"/>
                <a:gd name="connsiteY2" fmla="*/ 3442447 h 344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365" h="3442447">
                  <a:moveTo>
                    <a:pt x="0" y="0"/>
                  </a:moveTo>
                  <a:lnTo>
                    <a:pt x="0" y="3442447"/>
                  </a:lnTo>
                  <a:lnTo>
                    <a:pt x="5876365" y="3442447"/>
                  </a:lnTo>
                </a:path>
              </a:pathLst>
            </a:custGeom>
            <a:ln w="7620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9488AE-5EE5-8C18-F0AE-EEE01D31081F}"/>
                </a:ext>
              </a:extLst>
            </p:cNvPr>
            <p:cNvSpPr/>
            <p:nvPr/>
          </p:nvSpPr>
          <p:spPr>
            <a:xfrm>
              <a:off x="2365414" y="2473651"/>
              <a:ext cx="5486400" cy="3108369"/>
            </a:xfrm>
            <a:custGeom>
              <a:avLst/>
              <a:gdLst>
                <a:gd name="connsiteX0" fmla="*/ 0 w 5257800"/>
                <a:gd name="connsiteY0" fmla="*/ 0 h 2980394"/>
                <a:gd name="connsiteX1" fmla="*/ 954741 w 5257800"/>
                <a:gd name="connsiteY1" fmla="*/ 1640541 h 2980394"/>
                <a:gd name="connsiteX2" fmla="*/ 3603812 w 5257800"/>
                <a:gd name="connsiteY2" fmla="*/ 2151530 h 2980394"/>
                <a:gd name="connsiteX3" fmla="*/ 4450977 w 5257800"/>
                <a:gd name="connsiteY3" fmla="*/ 2770094 h 2980394"/>
                <a:gd name="connsiteX4" fmla="*/ 5257800 w 5257800"/>
                <a:gd name="connsiteY4" fmla="*/ 2931459 h 2980394"/>
                <a:gd name="connsiteX0" fmla="*/ 0 w 5257800"/>
                <a:gd name="connsiteY0" fmla="*/ 0 h 2931459"/>
                <a:gd name="connsiteX1" fmla="*/ 954741 w 5257800"/>
                <a:gd name="connsiteY1" fmla="*/ 1640541 h 2931459"/>
                <a:gd name="connsiteX2" fmla="*/ 3603812 w 5257800"/>
                <a:gd name="connsiteY2" fmla="*/ 2151530 h 2931459"/>
                <a:gd name="connsiteX3" fmla="*/ 4450977 w 5257800"/>
                <a:gd name="connsiteY3" fmla="*/ 2770094 h 2931459"/>
                <a:gd name="connsiteX4" fmla="*/ 5257800 w 5257800"/>
                <a:gd name="connsiteY4" fmla="*/ 2931459 h 2931459"/>
                <a:gd name="connsiteX0" fmla="*/ 0 w 5270718"/>
                <a:gd name="connsiteY0" fmla="*/ 0 h 3050275"/>
                <a:gd name="connsiteX1" fmla="*/ 954741 w 5270718"/>
                <a:gd name="connsiteY1" fmla="*/ 1640541 h 3050275"/>
                <a:gd name="connsiteX2" fmla="*/ 3603812 w 5270718"/>
                <a:gd name="connsiteY2" fmla="*/ 2151530 h 3050275"/>
                <a:gd name="connsiteX3" fmla="*/ 4450977 w 5270718"/>
                <a:gd name="connsiteY3" fmla="*/ 2770094 h 3050275"/>
                <a:gd name="connsiteX4" fmla="*/ 5270718 w 5270718"/>
                <a:gd name="connsiteY4" fmla="*/ 3050275 h 3050275"/>
                <a:gd name="connsiteX0" fmla="*/ 0 w 5270718"/>
                <a:gd name="connsiteY0" fmla="*/ 0 h 3051049"/>
                <a:gd name="connsiteX1" fmla="*/ 954741 w 5270718"/>
                <a:gd name="connsiteY1" fmla="*/ 1640541 h 3051049"/>
                <a:gd name="connsiteX2" fmla="*/ 3603812 w 5270718"/>
                <a:gd name="connsiteY2" fmla="*/ 2151530 h 3051049"/>
                <a:gd name="connsiteX3" fmla="*/ 4450977 w 5270718"/>
                <a:gd name="connsiteY3" fmla="*/ 2770094 h 3051049"/>
                <a:gd name="connsiteX4" fmla="*/ 5270718 w 5270718"/>
                <a:gd name="connsiteY4" fmla="*/ 3050275 h 3051049"/>
                <a:gd name="connsiteX0" fmla="*/ 0 w 5270718"/>
                <a:gd name="connsiteY0" fmla="*/ 0 h 3051049"/>
                <a:gd name="connsiteX1" fmla="*/ 1368130 w 5270718"/>
                <a:gd name="connsiteY1" fmla="*/ 1244488 h 3051049"/>
                <a:gd name="connsiteX2" fmla="*/ 3603812 w 5270718"/>
                <a:gd name="connsiteY2" fmla="*/ 2151530 h 3051049"/>
                <a:gd name="connsiteX3" fmla="*/ 4450977 w 5270718"/>
                <a:gd name="connsiteY3" fmla="*/ 2770094 h 3051049"/>
                <a:gd name="connsiteX4" fmla="*/ 5270718 w 5270718"/>
                <a:gd name="connsiteY4" fmla="*/ 3050275 h 3051049"/>
                <a:gd name="connsiteX0" fmla="*/ 0 w 5270718"/>
                <a:gd name="connsiteY0" fmla="*/ 0 h 3051049"/>
                <a:gd name="connsiteX1" fmla="*/ 1368130 w 5270718"/>
                <a:gd name="connsiteY1" fmla="*/ 1244488 h 3051049"/>
                <a:gd name="connsiteX2" fmla="*/ 3629649 w 5270718"/>
                <a:gd name="connsiteY2" fmla="*/ 1966706 h 3051049"/>
                <a:gd name="connsiteX3" fmla="*/ 4450977 w 5270718"/>
                <a:gd name="connsiteY3" fmla="*/ 2770094 h 3051049"/>
                <a:gd name="connsiteX4" fmla="*/ 5270718 w 5270718"/>
                <a:gd name="connsiteY4" fmla="*/ 3050275 h 3051049"/>
                <a:gd name="connsiteX0" fmla="*/ 0 w 5270718"/>
                <a:gd name="connsiteY0" fmla="*/ 0 h 3051672"/>
                <a:gd name="connsiteX1" fmla="*/ 1368130 w 5270718"/>
                <a:gd name="connsiteY1" fmla="*/ 1244488 h 3051672"/>
                <a:gd name="connsiteX2" fmla="*/ 3629649 w 5270718"/>
                <a:gd name="connsiteY2" fmla="*/ 1966706 h 3051672"/>
                <a:gd name="connsiteX3" fmla="*/ 4399303 w 5270718"/>
                <a:gd name="connsiteY3" fmla="*/ 2849305 h 3051672"/>
                <a:gd name="connsiteX4" fmla="*/ 5270718 w 5270718"/>
                <a:gd name="connsiteY4" fmla="*/ 3050275 h 305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0718" h="3051672">
                  <a:moveTo>
                    <a:pt x="0" y="0"/>
                  </a:moveTo>
                  <a:cubicBezTo>
                    <a:pt x="177053" y="640976"/>
                    <a:pt x="763189" y="916704"/>
                    <a:pt x="1368130" y="1244488"/>
                  </a:cubicBezTo>
                  <a:cubicBezTo>
                    <a:pt x="1973071" y="1572272"/>
                    <a:pt x="3124454" y="1699237"/>
                    <a:pt x="3629649" y="1966706"/>
                  </a:cubicBezTo>
                  <a:cubicBezTo>
                    <a:pt x="4134844" y="2234175"/>
                    <a:pt x="4123638" y="2719317"/>
                    <a:pt x="4399303" y="2849305"/>
                  </a:cubicBezTo>
                  <a:cubicBezTo>
                    <a:pt x="4674968" y="2979293"/>
                    <a:pt x="4823287" y="3063689"/>
                    <a:pt x="5270718" y="3050275"/>
                  </a:cubicBezTo>
                </a:path>
              </a:pathLst>
            </a:custGeom>
            <a:ln w="7620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EDC5C85-F762-38DA-40F6-EA81EC769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23058" y="2394795"/>
              <a:ext cx="438745" cy="397867"/>
            </a:xfrm>
            <a:prstGeom prst="rect">
              <a:avLst/>
            </a:prstGeom>
            <a:effectLst>
              <a:outerShdw dist="49236" dir="8100000" algn="tr" rotWithShape="0">
                <a:prstClr val="black"/>
              </a:outerShdw>
            </a:effec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CBEA6A1-A9CD-CFC5-639A-074EEE633FBF}"/>
                </a:ext>
              </a:extLst>
            </p:cNvPr>
            <p:cNvGrpSpPr/>
            <p:nvPr/>
          </p:nvGrpSpPr>
          <p:grpSpPr>
            <a:xfrm>
              <a:off x="1561131" y="5553487"/>
              <a:ext cx="362599" cy="328815"/>
              <a:chOff x="1592596" y="5582020"/>
              <a:chExt cx="299668" cy="271748"/>
            </a:xfrm>
          </p:grpSpPr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28A5ACD2-089A-ECCC-1B41-14774698C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92596" y="5582020"/>
                <a:ext cx="299668" cy="271748"/>
              </a:xfrm>
              <a:prstGeom prst="rect">
                <a:avLst/>
              </a:prstGeom>
              <a:effectLst>
                <a:outerShdw dist="49236" dir="8100000" algn="tr" rotWithShape="0">
                  <a:prstClr val="black"/>
                </a:outerShdw>
              </a:effectLst>
            </p:spPr>
          </p:pic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B6E7F0F-B985-5947-16D8-04BD82FE08A9}"/>
                  </a:ext>
                </a:extLst>
              </p:cNvPr>
              <p:cNvSpPr/>
              <p:nvPr/>
            </p:nvSpPr>
            <p:spPr>
              <a:xfrm>
                <a:off x="1689100" y="5622925"/>
                <a:ext cx="101600" cy="174625"/>
              </a:xfrm>
              <a:custGeom>
                <a:avLst/>
                <a:gdLst>
                  <a:gd name="connsiteX0" fmla="*/ 28575 w 101600"/>
                  <a:gd name="connsiteY0" fmla="*/ 0 h 180975"/>
                  <a:gd name="connsiteX1" fmla="*/ 0 w 101600"/>
                  <a:gd name="connsiteY1" fmla="*/ 95250 h 180975"/>
                  <a:gd name="connsiteX2" fmla="*/ 50800 w 101600"/>
                  <a:gd name="connsiteY2" fmla="*/ 101600 h 180975"/>
                  <a:gd name="connsiteX3" fmla="*/ 22225 w 101600"/>
                  <a:gd name="connsiteY3" fmla="*/ 180975 h 180975"/>
                  <a:gd name="connsiteX4" fmla="*/ 101600 w 101600"/>
                  <a:gd name="connsiteY4" fmla="*/ 79375 h 180975"/>
                  <a:gd name="connsiteX5" fmla="*/ 101600 w 101600"/>
                  <a:gd name="connsiteY5" fmla="*/ 79375 h 180975"/>
                  <a:gd name="connsiteX6" fmla="*/ 50800 w 101600"/>
                  <a:gd name="connsiteY6" fmla="*/ 66675 h 180975"/>
                  <a:gd name="connsiteX7" fmla="*/ 28575 w 101600"/>
                  <a:gd name="connsiteY7" fmla="*/ 0 h 180975"/>
                  <a:gd name="connsiteX0" fmla="*/ 50800 w 101600"/>
                  <a:gd name="connsiteY0" fmla="*/ 0 h 174625"/>
                  <a:gd name="connsiteX1" fmla="*/ 0 w 101600"/>
                  <a:gd name="connsiteY1" fmla="*/ 88900 h 174625"/>
                  <a:gd name="connsiteX2" fmla="*/ 50800 w 101600"/>
                  <a:gd name="connsiteY2" fmla="*/ 95250 h 174625"/>
                  <a:gd name="connsiteX3" fmla="*/ 22225 w 101600"/>
                  <a:gd name="connsiteY3" fmla="*/ 174625 h 174625"/>
                  <a:gd name="connsiteX4" fmla="*/ 101600 w 101600"/>
                  <a:gd name="connsiteY4" fmla="*/ 73025 h 174625"/>
                  <a:gd name="connsiteX5" fmla="*/ 101600 w 101600"/>
                  <a:gd name="connsiteY5" fmla="*/ 73025 h 174625"/>
                  <a:gd name="connsiteX6" fmla="*/ 50800 w 101600"/>
                  <a:gd name="connsiteY6" fmla="*/ 60325 h 174625"/>
                  <a:gd name="connsiteX7" fmla="*/ 50800 w 101600"/>
                  <a:gd name="connsiteY7" fmla="*/ 0 h 17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600" h="174625">
                    <a:moveTo>
                      <a:pt x="50800" y="0"/>
                    </a:moveTo>
                    <a:lnTo>
                      <a:pt x="0" y="88900"/>
                    </a:lnTo>
                    <a:lnTo>
                      <a:pt x="50800" y="95250"/>
                    </a:lnTo>
                    <a:lnTo>
                      <a:pt x="22225" y="174625"/>
                    </a:lnTo>
                    <a:lnTo>
                      <a:pt x="101600" y="73025"/>
                    </a:lnTo>
                    <a:lnTo>
                      <a:pt x="101600" y="73025"/>
                    </a:lnTo>
                    <a:lnTo>
                      <a:pt x="50800" y="60325"/>
                    </a:lnTo>
                    <a:lnTo>
                      <a:pt x="508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C624EC-17F5-9B3C-EEB6-D2F7BC8D6039}"/>
                </a:ext>
              </a:extLst>
            </p:cNvPr>
            <p:cNvSpPr txBox="1"/>
            <p:nvPr/>
          </p:nvSpPr>
          <p:spPr>
            <a:xfrm>
              <a:off x="6518583" y="3303369"/>
              <a:ext cx="17027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spc="-300" dirty="0">
                  <a:latin typeface="BubbleGum" pitchFamily="2" charset="0"/>
                </a:rPr>
                <a:t>NOW</a:t>
              </a: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9FA5AC7F-A812-2A52-30C4-D9F140BFE49C}"/>
                </a:ext>
              </a:extLst>
            </p:cNvPr>
            <p:cNvSpPr/>
            <p:nvPr/>
          </p:nvSpPr>
          <p:spPr>
            <a:xfrm rot="1730329">
              <a:off x="7094778" y="4305481"/>
              <a:ext cx="988741" cy="1301845"/>
            </a:xfrm>
            <a:prstGeom prst="arc">
              <a:avLst>
                <a:gd name="adj1" fmla="val 16200000"/>
                <a:gd name="adj2" fmla="val 1047848"/>
              </a:avLst>
            </a:prstGeom>
            <a:ln w="53975" cap="rnd">
              <a:solidFill>
                <a:schemeClr val="tx1"/>
              </a:solidFill>
              <a:headEnd w="sm" len="sm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Picture 7" descr="Cartoon of a child reading a book&#10;&#10;Description automatically generated">
            <a:extLst>
              <a:ext uri="{FF2B5EF4-FFF2-40B4-BE49-F238E27FC236}">
                <a16:creationId xmlns:a16="http://schemas.microsoft.com/office/drawing/2014/main" id="{C5FEFE8A-12BC-DEBC-99EC-D3C996883E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634"/>
          <a:stretch/>
        </p:blipFill>
        <p:spPr>
          <a:xfrm flipH="1">
            <a:off x="8984520" y="2513015"/>
            <a:ext cx="3006852" cy="3204880"/>
          </a:xfrm>
          <a:prstGeom prst="rect">
            <a:avLst/>
          </a:prstGeom>
        </p:spPr>
      </p:pic>
      <p:pic>
        <p:nvPicPr>
          <p:cNvPr id="12" name="Picture 11" descr="Cartoon of a child reading a book&#10;&#10;Description automatically generated">
            <a:extLst>
              <a:ext uri="{FF2B5EF4-FFF2-40B4-BE49-F238E27FC236}">
                <a16:creationId xmlns:a16="http://schemas.microsoft.com/office/drawing/2014/main" id="{0CC69D2A-5DC4-C517-EAA3-04E230457C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877"/>
          <a:stretch/>
        </p:blipFill>
        <p:spPr>
          <a:xfrm flipH="1">
            <a:off x="8984520" y="6123009"/>
            <a:ext cx="3131412" cy="516310"/>
          </a:xfrm>
          <a:prstGeom prst="rect">
            <a:avLst/>
          </a:prstGeom>
        </p:spPr>
      </p:pic>
      <p:pic>
        <p:nvPicPr>
          <p:cNvPr id="10" name="Picture 9" descr="A group of buildings in a city&#10;&#10;Description automatically generated">
            <a:extLst>
              <a:ext uri="{FF2B5EF4-FFF2-40B4-BE49-F238E27FC236}">
                <a16:creationId xmlns:a16="http://schemas.microsoft.com/office/drawing/2014/main" id="{72E2DB0D-1B4F-7823-021B-69BE9E9E4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813"/>
          <a:stretch/>
        </p:blipFill>
        <p:spPr>
          <a:xfrm>
            <a:off x="-1" y="3998830"/>
            <a:ext cx="3356659" cy="2859170"/>
          </a:xfrm>
          <a:prstGeom prst="rect">
            <a:avLst/>
          </a:prstGeom>
        </p:spPr>
      </p:pic>
      <p:pic>
        <p:nvPicPr>
          <p:cNvPr id="38" name="Picture 37" descr="A purple buildings with black background&#10;&#10;Description automatically generated">
            <a:extLst>
              <a:ext uri="{FF2B5EF4-FFF2-40B4-BE49-F238E27FC236}">
                <a16:creationId xmlns:a16="http://schemas.microsoft.com/office/drawing/2014/main" id="{913877CA-BF9A-C9A7-8212-FD6109D73C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7096452"/>
            <a:ext cx="6238755" cy="1910237"/>
          </a:xfrm>
          <a:prstGeom prst="rect">
            <a:avLst/>
          </a:prstGeom>
        </p:spPr>
      </p:pic>
      <p:pic>
        <p:nvPicPr>
          <p:cNvPr id="39" name="Picture 38" descr="Cartoon character with bunny ears and purple bag&#10;&#10;Description automatically generated">
            <a:extLst>
              <a:ext uri="{FF2B5EF4-FFF2-40B4-BE49-F238E27FC236}">
                <a16:creationId xmlns:a16="http://schemas.microsoft.com/office/drawing/2014/main" id="{0262FDCB-32B7-9319-8984-19A2BFA10E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15996" flipH="1">
            <a:off x="8525397" y="-4064936"/>
            <a:ext cx="4394225" cy="376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93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repeatCount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-0.00013 0.0583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458B236-C078-46A3-4933-D065AEC3E210}"/>
              </a:ext>
            </a:extLst>
          </p:cNvPr>
          <p:cNvSpPr/>
          <p:nvPr/>
        </p:nvSpPr>
        <p:spPr>
          <a:xfrm rot="21449585">
            <a:off x="667247" y="1379645"/>
            <a:ext cx="11215605" cy="5021143"/>
          </a:xfrm>
          <a:prstGeom prst="rect">
            <a:avLst/>
          </a:prstGeom>
          <a:solidFill>
            <a:srgbClr val="5EDA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5E5C9C-7C20-387B-14AC-709888A87FB9}"/>
              </a:ext>
            </a:extLst>
          </p:cNvPr>
          <p:cNvSpPr/>
          <p:nvPr/>
        </p:nvSpPr>
        <p:spPr>
          <a:xfrm rot="21449585">
            <a:off x="529257" y="1511637"/>
            <a:ext cx="11215605" cy="5021143"/>
          </a:xfrm>
          <a:prstGeom prst="rect">
            <a:avLst/>
          </a:prstGeom>
          <a:solidFill>
            <a:srgbClr val="CDF9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DA57E-966E-C71D-8D0D-0AA17A9F2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6403" cy="1325563"/>
          </a:xfrm>
        </p:spPr>
        <p:txBody>
          <a:bodyPr/>
          <a:lstStyle/>
          <a:p>
            <a:r>
              <a:rPr lang="en-GB" sz="8800" dirty="0" err="1"/>
              <a:t>It`S</a:t>
            </a:r>
            <a:r>
              <a:rPr lang="en-GB" sz="8800" dirty="0"/>
              <a:t> NOT ME, </a:t>
            </a:r>
            <a:r>
              <a:rPr lang="en-GB" sz="8800" dirty="0" err="1"/>
              <a:t>it`S</a:t>
            </a:r>
            <a:r>
              <a:rPr lang="en-GB" sz="8800" dirty="0"/>
              <a:t> You*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883320-EA2D-5787-7905-1F7F87D0A86A}"/>
              </a:ext>
            </a:extLst>
          </p:cNvPr>
          <p:cNvSpPr txBox="1">
            <a:spLocks/>
          </p:cNvSpPr>
          <p:nvPr/>
        </p:nvSpPr>
        <p:spPr>
          <a:xfrm>
            <a:off x="1247602" y="1586835"/>
            <a:ext cx="10106199" cy="6740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kern="1200" spc="-300">
                <a:ln w="222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dist="90442" dir="8100000" algn="tr" rotWithShape="0">
                    <a:prstClr val="black"/>
                  </a:outerShdw>
                </a:effectLst>
                <a:latin typeface="BubbleGum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GB" sz="5400" dirty="0">
                <a:solidFill>
                  <a:schemeClr val="accent6"/>
                </a:solidFill>
              </a:rPr>
              <a:t>(*ACCORDING TO OUR FRIENDS)</a:t>
            </a:r>
          </a:p>
        </p:txBody>
      </p:sp>
      <p:pic>
        <p:nvPicPr>
          <p:cNvPr id="11" name="Picture 10" descr="A green circle with leaves on it&#10;&#10;Description automatically generated">
            <a:extLst>
              <a:ext uri="{FF2B5EF4-FFF2-40B4-BE49-F238E27FC236}">
                <a16:creationId xmlns:a16="http://schemas.microsoft.com/office/drawing/2014/main" id="{7785114A-B8A5-38AE-874D-5F8F44844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0"/>
          <a:stretch/>
        </p:blipFill>
        <p:spPr>
          <a:xfrm>
            <a:off x="0" y="4475456"/>
            <a:ext cx="12192000" cy="237599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247FD8A-9E66-39B5-86D0-FD9F6AD8A9BB}"/>
              </a:ext>
            </a:extLst>
          </p:cNvPr>
          <p:cNvSpPr txBox="1">
            <a:spLocks/>
          </p:cNvSpPr>
          <p:nvPr/>
        </p:nvSpPr>
        <p:spPr>
          <a:xfrm>
            <a:off x="1247602" y="3055948"/>
            <a:ext cx="1750241" cy="7386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kern="1200" spc="-300">
                <a:ln w="222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dist="90442" dir="8100000" algn="tr" rotWithShape="0">
                    <a:prstClr val="black"/>
                  </a:outerShdw>
                </a:effectLst>
                <a:latin typeface="BubbleGum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70000"/>
              </a:lnSpc>
            </a:pPr>
            <a:r>
              <a:rPr lang="en-GB" sz="6000" dirty="0">
                <a:solidFill>
                  <a:schemeClr val="bg1"/>
                </a:solidFill>
              </a:rPr>
              <a:t>You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FCE646B-3DAF-D224-EBA8-1E84DE39E031}"/>
              </a:ext>
            </a:extLst>
          </p:cNvPr>
          <p:cNvSpPr txBox="1">
            <a:spLocks/>
          </p:cNvSpPr>
          <p:nvPr/>
        </p:nvSpPr>
        <p:spPr>
          <a:xfrm>
            <a:off x="1247602" y="4074441"/>
            <a:ext cx="1750241" cy="7386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kern="1200" spc="-300">
                <a:ln w="222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dist="90442" dir="8100000" algn="tr" rotWithShape="0">
                    <a:prstClr val="black"/>
                  </a:outerShdw>
                </a:effectLst>
                <a:latin typeface="BubbleGum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70000"/>
              </a:lnSpc>
            </a:pPr>
            <a:r>
              <a:rPr lang="en-GB" sz="6000" dirty="0">
                <a:solidFill>
                  <a:schemeClr val="bg1"/>
                </a:solidFill>
              </a:rPr>
              <a:t>ME</a:t>
            </a:r>
          </a:p>
        </p:txBody>
      </p:sp>
      <p:pic>
        <p:nvPicPr>
          <p:cNvPr id="23" name="Picture 22" descr="A pink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C51EDC7B-8DDE-602C-CCCD-33EC903C0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20"/>
          <a:stretch/>
        </p:blipFill>
        <p:spPr>
          <a:xfrm rot="16200000">
            <a:off x="3572025" y="3494073"/>
            <a:ext cx="1499180" cy="1860466"/>
          </a:xfrm>
          <a:prstGeom prst="rect">
            <a:avLst/>
          </a:prstGeom>
        </p:spPr>
      </p:pic>
      <p:pic>
        <p:nvPicPr>
          <p:cNvPr id="25" name="Picture 24" descr="A blu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ACFC27DF-4727-CA36-AF49-CFBAEFD5F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250563" y="691363"/>
            <a:ext cx="1602821" cy="532118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C999CDEC-9616-B4F0-5D6B-0667CB305CED}"/>
              </a:ext>
            </a:extLst>
          </p:cNvPr>
          <p:cNvSpPr txBox="1">
            <a:spLocks/>
          </p:cNvSpPr>
          <p:nvPr/>
        </p:nvSpPr>
        <p:spPr>
          <a:xfrm>
            <a:off x="8874604" y="3055948"/>
            <a:ext cx="1750241" cy="7386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kern="1200" spc="-300">
                <a:ln w="222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dist="90442" dir="8100000" algn="tr" rotWithShape="0">
                    <a:prstClr val="black"/>
                  </a:outerShdw>
                </a:effectLst>
                <a:latin typeface="BubbleGum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GB" sz="6000" dirty="0">
                <a:solidFill>
                  <a:srgbClr val="8CD4F3"/>
                </a:solidFill>
                <a:effectLst/>
              </a:rPr>
              <a:t>80%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9DBC7DB4-40A9-4962-FE2F-AFCBAC01104A}"/>
              </a:ext>
            </a:extLst>
          </p:cNvPr>
          <p:cNvSpPr txBox="1">
            <a:spLocks/>
          </p:cNvSpPr>
          <p:nvPr/>
        </p:nvSpPr>
        <p:spPr>
          <a:xfrm>
            <a:off x="4894138" y="4126083"/>
            <a:ext cx="1750241" cy="7386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kern="1200" spc="-300">
                <a:ln w="222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dist="90442" dir="8100000" algn="tr" rotWithShape="0">
                    <a:prstClr val="black"/>
                  </a:outerShdw>
                </a:effectLst>
                <a:latin typeface="BubbleGum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GB" sz="6000" dirty="0">
                <a:solidFill>
                  <a:srgbClr val="EFA6C8"/>
                </a:solidFill>
                <a:effectLst/>
              </a:rPr>
              <a:t>20%</a:t>
            </a:r>
          </a:p>
        </p:txBody>
      </p:sp>
      <p:pic>
        <p:nvPicPr>
          <p:cNvPr id="38" name="Picture 37" descr="Cartoon child with braids and green eyes&#10;&#10;Description automatically generated">
            <a:extLst>
              <a:ext uri="{FF2B5EF4-FFF2-40B4-BE49-F238E27FC236}">
                <a16:creationId xmlns:a16="http://schemas.microsoft.com/office/drawing/2014/main" id="{3B29860B-A8BD-3347-BB33-CB3D90AB47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3658" y="3713621"/>
            <a:ext cx="4157292" cy="3144379"/>
          </a:xfrm>
          <a:prstGeom prst="rect">
            <a:avLst/>
          </a:prstGeom>
        </p:spPr>
      </p:pic>
      <p:pic>
        <p:nvPicPr>
          <p:cNvPr id="39" name="Picture 38" descr="A group of buildings in a city&#10;&#10;Description automatically generated">
            <a:extLst>
              <a:ext uri="{FF2B5EF4-FFF2-40B4-BE49-F238E27FC236}">
                <a16:creationId xmlns:a16="http://schemas.microsoft.com/office/drawing/2014/main" id="{B632A887-AEBA-81EF-60AA-97FA2880EE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243" r="-47"/>
          <a:stretch/>
        </p:blipFill>
        <p:spPr>
          <a:xfrm>
            <a:off x="7932517" y="6498389"/>
            <a:ext cx="4259483" cy="2859169"/>
          </a:xfrm>
          <a:prstGeom prst="rect">
            <a:avLst/>
          </a:prstGeom>
        </p:spPr>
      </p:pic>
      <p:pic>
        <p:nvPicPr>
          <p:cNvPr id="40" name="Picture 39" descr="Cartoon of a child reading a book&#10;&#10;Description automatically generated">
            <a:extLst>
              <a:ext uri="{FF2B5EF4-FFF2-40B4-BE49-F238E27FC236}">
                <a16:creationId xmlns:a16="http://schemas.microsoft.com/office/drawing/2014/main" id="{C9099C21-48DC-6D93-048D-576FD820B5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1634"/>
          <a:stretch/>
        </p:blipFill>
        <p:spPr>
          <a:xfrm flipH="1">
            <a:off x="9185148" y="-3244271"/>
            <a:ext cx="3006852" cy="3204880"/>
          </a:xfrm>
          <a:prstGeom prst="rect">
            <a:avLst/>
          </a:prstGeom>
        </p:spPr>
      </p:pic>
      <p:pic>
        <p:nvPicPr>
          <p:cNvPr id="41" name="Picture 40" descr="A group of buildings in a city&#10;&#10;Description automatically generated">
            <a:extLst>
              <a:ext uri="{FF2B5EF4-FFF2-40B4-BE49-F238E27FC236}">
                <a16:creationId xmlns:a16="http://schemas.microsoft.com/office/drawing/2014/main" id="{2CCFC30B-8209-0931-2025-CB3B881A42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6813"/>
          <a:stretch/>
        </p:blipFill>
        <p:spPr>
          <a:xfrm>
            <a:off x="-1" y="7371936"/>
            <a:ext cx="3356659" cy="285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50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/>
      <p:bldP spid="6" grpId="0"/>
      <p:bldP spid="12" grpId="0"/>
      <p:bldP spid="21" grpId="0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2676FD5-288B-399D-0D8F-DA2F485D3F9C}"/>
              </a:ext>
            </a:extLst>
          </p:cNvPr>
          <p:cNvSpPr/>
          <p:nvPr/>
        </p:nvSpPr>
        <p:spPr>
          <a:xfrm>
            <a:off x="0" y="0"/>
            <a:ext cx="12192000" cy="6924549"/>
          </a:xfrm>
          <a:prstGeom prst="rect">
            <a:avLst/>
          </a:prstGeom>
          <a:solidFill>
            <a:schemeClr val="accent5">
              <a:lumMod val="20000"/>
              <a:lumOff val="80000"/>
              <a:alpha val="3925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4931D1-2931-4EC9-4122-116CD5992BE0}"/>
              </a:ext>
            </a:extLst>
          </p:cNvPr>
          <p:cNvSpPr/>
          <p:nvPr/>
        </p:nvSpPr>
        <p:spPr>
          <a:xfrm rot="21449585">
            <a:off x="426035" y="645390"/>
            <a:ext cx="11215606" cy="51790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E42A40-4BA7-BADC-AEFE-EB4AAF164D36}"/>
              </a:ext>
            </a:extLst>
          </p:cNvPr>
          <p:cNvSpPr/>
          <p:nvPr/>
        </p:nvSpPr>
        <p:spPr>
          <a:xfrm rot="21449585">
            <a:off x="554338" y="755576"/>
            <a:ext cx="11215606" cy="63106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D3A1616-0B37-2082-C53A-78FDFAE4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6403" cy="1325563"/>
          </a:xfrm>
        </p:spPr>
        <p:txBody>
          <a:bodyPr/>
          <a:lstStyle/>
          <a:p>
            <a:r>
              <a:rPr lang="en-GB" sz="8800" dirty="0"/>
              <a:t>WHAT I`D RATHER DO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CF8364-53BB-3754-7F6D-78F1B27E9D13}"/>
              </a:ext>
            </a:extLst>
          </p:cNvPr>
          <p:cNvSpPr txBox="1">
            <a:spLocks/>
          </p:cNvSpPr>
          <p:nvPr/>
        </p:nvSpPr>
        <p:spPr>
          <a:xfrm>
            <a:off x="1247602" y="1586835"/>
            <a:ext cx="10106199" cy="6740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kern="1200" spc="-300">
                <a:ln w="222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dist="90442" dir="8100000" algn="tr" rotWithShape="0">
                    <a:prstClr val="black"/>
                  </a:outerShdw>
                </a:effectLst>
                <a:latin typeface="BubbleGum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GB" sz="5400" dirty="0">
                <a:solidFill>
                  <a:schemeClr val="accent6"/>
                </a:solidFill>
              </a:rPr>
              <a:t>THAN DATE YOU</a:t>
            </a:r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DBC99314-AF63-FA84-7C18-6569DBF24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615"/>
          <a:stretch/>
        </p:blipFill>
        <p:spPr>
          <a:xfrm>
            <a:off x="-1" y="2650310"/>
            <a:ext cx="4114801" cy="4207690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C7AB3713-DE10-EBE0-9C11-09F386CAB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92" r="103"/>
          <a:stretch/>
        </p:blipFill>
        <p:spPr>
          <a:xfrm>
            <a:off x="8378758" y="2650310"/>
            <a:ext cx="3813242" cy="4207690"/>
          </a:xfrm>
          <a:prstGeom prst="rect">
            <a:avLst/>
          </a:prstGeom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850394E5-46F2-F784-FA23-56A0DC0577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3883018"/>
              </p:ext>
            </p:extLst>
          </p:nvPr>
        </p:nvGraphicFramePr>
        <p:xfrm>
          <a:off x="3769512" y="2600748"/>
          <a:ext cx="4925360" cy="3776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7" name="Picture 16" descr="Cartoon character with black hair and yellow eyes&#10;&#10;Description automatically generated">
            <a:extLst>
              <a:ext uri="{FF2B5EF4-FFF2-40B4-BE49-F238E27FC236}">
                <a16:creationId xmlns:a16="http://schemas.microsoft.com/office/drawing/2014/main" id="{C42FAF75-2A1E-2291-13B7-2114979288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409" y="3314777"/>
            <a:ext cx="3707871" cy="35432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512FE-EE1F-6483-CE7F-5538F934C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7592" y="2477605"/>
            <a:ext cx="2317039" cy="3062377"/>
          </a:xfrm>
          <a:effectLst>
            <a:glow rad="63500">
              <a:schemeClr val="bg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dirty="0">
                <a:effectLst>
                  <a:glow rad="250342">
                    <a:schemeClr val="accent5">
                      <a:lumMod val="20000"/>
                      <a:lumOff val="80000"/>
                    </a:schemeClr>
                  </a:glow>
                </a:effectLst>
              </a:rPr>
              <a:t>Study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effectLst>
                  <a:glow rad="250342">
                    <a:schemeClr val="accent5">
                      <a:lumMod val="20000"/>
                      <a:lumOff val="80000"/>
                    </a:schemeClr>
                  </a:glow>
                </a:effectLst>
              </a:rPr>
              <a:t>Learn German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effectLst>
                  <a:glow rad="250342">
                    <a:schemeClr val="accent5">
                      <a:lumMod val="20000"/>
                      <a:lumOff val="80000"/>
                    </a:schemeClr>
                  </a:glow>
                </a:effectLst>
              </a:rPr>
              <a:t>Go through puberty again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effectLst>
                  <a:glow rad="250342">
                    <a:schemeClr val="accent5">
                      <a:lumMod val="20000"/>
                      <a:lumOff val="80000"/>
                    </a:schemeClr>
                  </a:glow>
                </a:effectLst>
              </a:rPr>
              <a:t>Read through Apple’s T&amp;Cs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A750E81-5D13-2B54-C0A5-6CECC97E1E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6883" y="2641206"/>
            <a:ext cx="247659" cy="224585"/>
          </a:xfrm>
          <a:prstGeom prst="rect">
            <a:avLst/>
          </a:prstGeom>
          <a:effectLst>
            <a:outerShdw dist="49236" dir="8100000" algn="tr" rotWithShape="0">
              <a:prstClr val="black"/>
            </a:outerShdw>
          </a:effectLst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8C9395B-F397-160F-75C5-4A14B72917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6883" y="3201106"/>
            <a:ext cx="247659" cy="224585"/>
          </a:xfrm>
          <a:prstGeom prst="rect">
            <a:avLst/>
          </a:prstGeom>
          <a:effectLst>
            <a:outerShdw dist="49236" dir="8100000" algn="tr" rotWithShape="0">
              <a:prstClr val="black"/>
            </a:outerShdw>
          </a:effec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DB7F4DF-5E61-57F8-6EC2-43FB7D2A70C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46883" y="3737108"/>
            <a:ext cx="247659" cy="224585"/>
          </a:xfrm>
          <a:prstGeom prst="rect">
            <a:avLst/>
          </a:prstGeom>
          <a:effectLst>
            <a:outerShdw dist="49236" dir="8100000" algn="tr" rotWithShape="0">
              <a:prstClr val="black"/>
            </a:outerShdw>
          </a:effec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BDAD1D0-901B-52ED-40B4-29C7F2DC145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46883" y="4725502"/>
            <a:ext cx="247659" cy="224585"/>
          </a:xfrm>
          <a:prstGeom prst="rect">
            <a:avLst/>
          </a:prstGeom>
          <a:effectLst>
            <a:outerShdw dist="49236" dir="8100000" algn="tr" rotWithShape="0">
              <a:prstClr val="black"/>
            </a:outerShdw>
          </a:effectLst>
        </p:spPr>
      </p:pic>
      <p:pic>
        <p:nvPicPr>
          <p:cNvPr id="22" name="Picture 21" descr="A green circle with leaves on it&#10;&#10;Description automatically generated">
            <a:extLst>
              <a:ext uri="{FF2B5EF4-FFF2-40B4-BE49-F238E27FC236}">
                <a16:creationId xmlns:a16="http://schemas.microsoft.com/office/drawing/2014/main" id="{610C1326-C1CB-C207-2E58-23B90EA19C0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650"/>
          <a:stretch/>
        </p:blipFill>
        <p:spPr>
          <a:xfrm>
            <a:off x="0" y="7194006"/>
            <a:ext cx="12192000" cy="2375993"/>
          </a:xfrm>
          <a:prstGeom prst="rect">
            <a:avLst/>
          </a:prstGeom>
        </p:spPr>
      </p:pic>
      <p:pic>
        <p:nvPicPr>
          <p:cNvPr id="23" name="Picture 22" descr="Cartoon child with braids and green eyes&#10;&#10;Description automatically generated">
            <a:extLst>
              <a:ext uri="{FF2B5EF4-FFF2-40B4-BE49-F238E27FC236}">
                <a16:creationId xmlns:a16="http://schemas.microsoft.com/office/drawing/2014/main" id="{A939EA1A-2B74-412B-B4C1-75A9E48FA90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23970" y="3713621"/>
            <a:ext cx="4157292" cy="314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9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3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6" grpId="0"/>
      <p:bldP spid="7" grpId="0"/>
      <p:bldGraphic spid="15" grpId="0">
        <p:bldAsOne/>
      </p:bldGraphic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17BA-C39E-B4A1-22D1-C49326726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17" y="426727"/>
            <a:ext cx="10515600" cy="1325563"/>
          </a:xfrm>
        </p:spPr>
        <p:txBody>
          <a:bodyPr/>
          <a:lstStyle/>
          <a:p>
            <a:pPr algn="ctr"/>
            <a:r>
              <a:rPr lang="en-GB" sz="8800" dirty="0"/>
              <a:t>ILLUSTRATIONS</a:t>
            </a:r>
          </a:p>
        </p:txBody>
      </p:sp>
      <p:pic>
        <p:nvPicPr>
          <p:cNvPr id="5" name="Picture 4" descr="Cartoon character with black hair and yellow eyes&#10;&#10;Description automatically generated">
            <a:extLst>
              <a:ext uri="{FF2B5EF4-FFF2-40B4-BE49-F238E27FC236}">
                <a16:creationId xmlns:a16="http://schemas.microsoft.com/office/drawing/2014/main" id="{CB21AB5E-6813-48E4-9940-1D91DA2230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8" y="4587879"/>
            <a:ext cx="1556070" cy="1486973"/>
          </a:xfrm>
          <a:prstGeom prst="rect">
            <a:avLst/>
          </a:prstGeom>
        </p:spPr>
      </p:pic>
      <p:pic>
        <p:nvPicPr>
          <p:cNvPr id="7" name="Picture 6" descr="Cartoon character with black background&#10;&#10;Description automatically generated">
            <a:extLst>
              <a:ext uri="{FF2B5EF4-FFF2-40B4-BE49-F238E27FC236}">
                <a16:creationId xmlns:a16="http://schemas.microsoft.com/office/drawing/2014/main" id="{F2D2BFE9-4B1E-6C6A-AA0B-6432BB2B28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8" y="2469384"/>
            <a:ext cx="1481528" cy="1682186"/>
          </a:xfrm>
          <a:prstGeom prst="rect">
            <a:avLst/>
          </a:prstGeom>
        </p:spPr>
      </p:pic>
      <p:pic>
        <p:nvPicPr>
          <p:cNvPr id="9" name="Picture 8" descr="Cartoon of a child with braids and green eyes&#10;&#10;Description automatically generated">
            <a:extLst>
              <a:ext uri="{FF2B5EF4-FFF2-40B4-BE49-F238E27FC236}">
                <a16:creationId xmlns:a16="http://schemas.microsoft.com/office/drawing/2014/main" id="{F3B728CE-838F-E3DF-9865-E477014EFA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1199" y="2551778"/>
            <a:ext cx="1860650" cy="1547124"/>
          </a:xfrm>
          <a:prstGeom prst="rect">
            <a:avLst/>
          </a:prstGeom>
        </p:spPr>
      </p:pic>
      <p:pic>
        <p:nvPicPr>
          <p:cNvPr id="11" name="Picture 10" descr="Cartoon child with braids and green eyes&#10;&#10;Description automatically generated">
            <a:extLst>
              <a:ext uri="{FF2B5EF4-FFF2-40B4-BE49-F238E27FC236}">
                <a16:creationId xmlns:a16="http://schemas.microsoft.com/office/drawing/2014/main" id="{A2A06B1D-EF0F-FF9A-BB33-F5294E7D64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3183" y="4539921"/>
            <a:ext cx="2046715" cy="1548039"/>
          </a:xfrm>
          <a:prstGeom prst="rect">
            <a:avLst/>
          </a:prstGeom>
        </p:spPr>
      </p:pic>
      <p:pic>
        <p:nvPicPr>
          <p:cNvPr id="13" name="Picture 12" descr="Cartoon of a child with pink hair and butterflies&#10;&#10;Description automatically generated">
            <a:extLst>
              <a:ext uri="{FF2B5EF4-FFF2-40B4-BE49-F238E27FC236}">
                <a16:creationId xmlns:a16="http://schemas.microsoft.com/office/drawing/2014/main" id="{0EF3CD9B-80B6-1E8D-71C0-40363983DB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1093" y="4522112"/>
            <a:ext cx="2046715" cy="1486978"/>
          </a:xfrm>
          <a:prstGeom prst="rect">
            <a:avLst/>
          </a:prstGeom>
        </p:spPr>
      </p:pic>
      <p:pic>
        <p:nvPicPr>
          <p:cNvPr id="15" name="Picture 14" descr="Cartoon of a child with pink hair and butterflies&#10;&#10;Description automatically generated">
            <a:extLst>
              <a:ext uri="{FF2B5EF4-FFF2-40B4-BE49-F238E27FC236}">
                <a16:creationId xmlns:a16="http://schemas.microsoft.com/office/drawing/2014/main" id="{FB758CA5-D136-972E-018C-9A215C63AB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7751" y="2419223"/>
            <a:ext cx="2046715" cy="1620950"/>
          </a:xfrm>
          <a:prstGeom prst="rect">
            <a:avLst/>
          </a:prstGeom>
        </p:spPr>
      </p:pic>
      <p:pic>
        <p:nvPicPr>
          <p:cNvPr id="17" name="Picture 16" descr="Cartoon character with bunny ears and purple bag&#10;&#10;Description automatically generated">
            <a:extLst>
              <a:ext uri="{FF2B5EF4-FFF2-40B4-BE49-F238E27FC236}">
                <a16:creationId xmlns:a16="http://schemas.microsoft.com/office/drawing/2014/main" id="{B6D83024-DC2A-B06D-8950-3EE9A0AE11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003" y="4451633"/>
            <a:ext cx="1812005" cy="1550542"/>
          </a:xfrm>
          <a:prstGeom prst="rect">
            <a:avLst/>
          </a:prstGeom>
        </p:spPr>
      </p:pic>
      <p:pic>
        <p:nvPicPr>
          <p:cNvPr id="19" name="Picture 18" descr="Cartoon of a child with red hair and butterfly in her hair&#10;&#10;Description automatically generated">
            <a:extLst>
              <a:ext uri="{FF2B5EF4-FFF2-40B4-BE49-F238E27FC236}">
                <a16:creationId xmlns:a16="http://schemas.microsoft.com/office/drawing/2014/main" id="{AE15D57B-CE9B-9027-46F9-8D8C6DE5CF3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672" y="2527848"/>
            <a:ext cx="1936353" cy="1668809"/>
          </a:xfrm>
          <a:prstGeom prst="rect">
            <a:avLst/>
          </a:prstGeom>
        </p:spPr>
      </p:pic>
      <p:pic>
        <p:nvPicPr>
          <p:cNvPr id="21" name="Picture 20" descr="Cartoon child holding flowers&#10;&#10;Description automatically generated">
            <a:extLst>
              <a:ext uri="{FF2B5EF4-FFF2-40B4-BE49-F238E27FC236}">
                <a16:creationId xmlns:a16="http://schemas.microsoft.com/office/drawing/2014/main" id="{9AE2BC83-DB54-3DB6-C51E-F464FE6D6C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2927" y="2409747"/>
            <a:ext cx="2251387" cy="1771235"/>
          </a:xfrm>
          <a:prstGeom prst="rect">
            <a:avLst/>
          </a:prstGeom>
        </p:spPr>
      </p:pic>
      <p:pic>
        <p:nvPicPr>
          <p:cNvPr id="23" name="Picture 22" descr="Cartoon of a child reading a book&#10;&#10;Description automatically generated">
            <a:extLst>
              <a:ext uri="{FF2B5EF4-FFF2-40B4-BE49-F238E27FC236}">
                <a16:creationId xmlns:a16="http://schemas.microsoft.com/office/drawing/2014/main" id="{EFF7AA6A-76F5-AF0A-FA1B-9E04F2973F7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2204" y="4380984"/>
            <a:ext cx="1328026" cy="180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11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wJeans PPG">
      <a:dk1>
        <a:srgbClr val="000000"/>
      </a:dk1>
      <a:lt1>
        <a:srgbClr val="FFFFFF"/>
      </a:lt1>
      <a:dk2>
        <a:srgbClr val="44546A"/>
      </a:dk2>
      <a:lt2>
        <a:srgbClr val="FDEEDB"/>
      </a:lt2>
      <a:accent1>
        <a:srgbClr val="E9488B"/>
      </a:accent1>
      <a:accent2>
        <a:srgbClr val="A17FBD"/>
      </a:accent2>
      <a:accent3>
        <a:srgbClr val="6DC4D0"/>
      </a:accent3>
      <a:accent4>
        <a:srgbClr val="02B826"/>
      </a:accent4>
      <a:accent5>
        <a:srgbClr val="FABA33"/>
      </a:accent5>
      <a:accent6>
        <a:srgbClr val="3EA3D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124</Words>
  <Application>Microsoft Macintosh PowerPoint</Application>
  <PresentationFormat>Widescreen</PresentationFormat>
  <Paragraphs>28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BubbleGum</vt:lpstr>
      <vt:lpstr>Powerpuff</vt:lpstr>
      <vt:lpstr>Calibri</vt:lpstr>
      <vt:lpstr>Fredoka SemiCondensed SemiCondensed</vt:lpstr>
      <vt:lpstr>Office Theme</vt:lpstr>
      <vt:lpstr>LETS  BREAKUP</vt:lpstr>
      <vt:lpstr>EVERYONE THINKS  I CAN DO BETTER</vt:lpstr>
      <vt:lpstr>PROS</vt:lpstr>
      <vt:lpstr>MY LOVE FOR YOU</vt:lpstr>
      <vt:lpstr>It`S NOT ME, it`S You*</vt:lpstr>
      <vt:lpstr>WHAT I`D RATHER DO</vt:lpstr>
      <vt:lpstr>ILLUSTRATIONS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subject/>
  <dc:creator>D Story Productions @dstoryco</dc:creator>
  <cp:keywords/>
  <dc:description/>
  <cp:lastModifiedBy>Barney Yau</cp:lastModifiedBy>
  <cp:revision>18</cp:revision>
  <dcterms:created xsi:type="dcterms:W3CDTF">2023-08-01T02:52:45Z</dcterms:created>
  <dcterms:modified xsi:type="dcterms:W3CDTF">2024-04-18T10:46:37Z</dcterms:modified>
  <cp:category/>
</cp:coreProperties>
</file>